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Raleway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4bf7bd8e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104bf7bd8e5_0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04bf7bd8e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104bf7bd8e5_0_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04bf7bd8e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104bf7bd8e5_0_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04bfe421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104bfe42138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4bf7bd8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104bf7bd8e5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ildings4.jpg" id="10" name="Google Shape;10;p2"/>
          <p:cNvPicPr preferRelativeResize="0"/>
          <p:nvPr/>
        </p:nvPicPr>
        <p:blipFill rotWithShape="1">
          <a:blip r:embed="rId2">
            <a:alphaModFix amt="1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" name="Google Shape;12;p2"/>
          <p:cNvCxnSpPr/>
          <p:nvPr/>
        </p:nvCxnSpPr>
        <p:spPr>
          <a:xfrm>
            <a:off x="802058" y="1791243"/>
            <a:ext cx="235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685800" y="1839425"/>
            <a:ext cx="6036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no photo">
  <p:cSld name="BLANK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1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ildings3.jpg" id="15" name="Google Shape;15;p3"/>
          <p:cNvPicPr preferRelativeResize="0"/>
          <p:nvPr/>
        </p:nvPicPr>
        <p:blipFill rotWithShape="1">
          <a:blip r:embed="rId2">
            <a:alphaModFix amt="1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Google Shape;17;p3"/>
          <p:cNvCxnSpPr/>
          <p:nvPr/>
        </p:nvCxnSpPr>
        <p:spPr>
          <a:xfrm>
            <a:off x="802058" y="1715043"/>
            <a:ext cx="235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ctrTitle"/>
          </p:nvPr>
        </p:nvSpPr>
        <p:spPr>
          <a:xfrm>
            <a:off x="685800" y="1811950"/>
            <a:ext cx="4988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685800" y="3068650"/>
            <a:ext cx="4988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ildings2.jpg" id="21" name="Google Shape;21;p4"/>
          <p:cNvPicPr preferRelativeResize="0"/>
          <p:nvPr/>
        </p:nvPicPr>
        <p:blipFill rotWithShape="1">
          <a:blip r:embed="rId2">
            <a:alphaModFix amt="1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" name="Google Shape;23;p4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ildings1.jpg" id="28" name="Google Shape;28;p5"/>
          <p:cNvPicPr preferRelativeResize="0"/>
          <p:nvPr/>
        </p:nvPicPr>
        <p:blipFill rotWithShape="1">
          <a:blip r:embed="rId2">
            <a:alphaModFix amt="1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" name="Google Shape;30;p5"/>
          <p:cNvCxnSpPr/>
          <p:nvPr/>
        </p:nvCxnSpPr>
        <p:spPr>
          <a:xfrm>
            <a:off x="1915850" y="865200"/>
            <a:ext cx="0" cy="3413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2529950" y="1013250"/>
            <a:ext cx="5803500" cy="31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▫"/>
              <a:defRPr i="1" sz="3000"/>
            </a:lvl1pPr>
            <a:lvl2pPr indent="-4191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▫"/>
              <a:defRPr i="1" sz="3000"/>
            </a:lvl2pPr>
            <a:lvl3pPr indent="-419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▫"/>
              <a:defRPr i="1" sz="3000"/>
            </a:lvl3pPr>
            <a:lvl4pPr indent="-4191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▫"/>
              <a:defRPr i="1" sz="3000"/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▫"/>
              <a:defRPr i="1" sz="3000"/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▫"/>
              <a:defRPr i="1" sz="3000"/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▫"/>
              <a:defRPr i="1" sz="3000"/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▫"/>
              <a:defRPr i="1" sz="3000"/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▫"/>
              <a:defRPr i="1" sz="3000"/>
            </a:lvl9pPr>
          </a:lstStyle>
          <a:p/>
        </p:txBody>
      </p:sp>
      <p:sp>
        <p:nvSpPr>
          <p:cNvPr id="32" name="Google Shape;32;p5"/>
          <p:cNvSpPr txBox="1"/>
          <p:nvPr/>
        </p:nvSpPr>
        <p:spPr>
          <a:xfrm>
            <a:off x="283500" y="1864150"/>
            <a:ext cx="16323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0" i="0" lang="en-IN" sz="1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b="0" i="0" sz="12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ildings2.jpg" id="35" name="Google Shape;35;p6"/>
          <p:cNvPicPr preferRelativeResize="0"/>
          <p:nvPr/>
        </p:nvPicPr>
        <p:blipFill rotWithShape="1">
          <a:blip r:embed="rId2">
            <a:alphaModFix amt="1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" name="Google Shape;37;p6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" name="Google Shape;38;p6"/>
          <p:cNvSpPr txBox="1"/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2949200" y="1146025"/>
            <a:ext cx="2740200" cy="3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5854441" y="1146025"/>
            <a:ext cx="2740200" cy="3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ildings2.jpg" id="43" name="Google Shape;43;p7"/>
          <p:cNvPicPr preferRelativeResize="0"/>
          <p:nvPr/>
        </p:nvPicPr>
        <p:blipFill rotWithShape="1">
          <a:blip r:embed="rId2">
            <a:alphaModFix amt="1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" name="Google Shape;45;p7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2739575" y="1085100"/>
            <a:ext cx="1896300" cy="3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9pPr>
          </a:lstStyle>
          <a:p/>
        </p:txBody>
      </p:sp>
      <p:sp>
        <p:nvSpPr>
          <p:cNvPr id="48" name="Google Shape;48;p7"/>
          <p:cNvSpPr txBox="1"/>
          <p:nvPr>
            <p:ph idx="2" type="body"/>
          </p:nvPr>
        </p:nvSpPr>
        <p:spPr>
          <a:xfrm>
            <a:off x="4732984" y="1085100"/>
            <a:ext cx="1896300" cy="3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9pPr>
          </a:lstStyle>
          <a:p/>
        </p:txBody>
      </p:sp>
      <p:sp>
        <p:nvSpPr>
          <p:cNvPr id="49" name="Google Shape;49;p7"/>
          <p:cNvSpPr txBox="1"/>
          <p:nvPr>
            <p:ph idx="3" type="body"/>
          </p:nvPr>
        </p:nvSpPr>
        <p:spPr>
          <a:xfrm>
            <a:off x="6726393" y="1085100"/>
            <a:ext cx="1896300" cy="3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ildings2.jpg" id="52" name="Google Shape;52;p8"/>
          <p:cNvPicPr preferRelativeResize="0"/>
          <p:nvPr/>
        </p:nvPicPr>
        <p:blipFill rotWithShape="1">
          <a:blip r:embed="rId2">
            <a:alphaModFix amt="1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" name="Google Shape;54;p8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" name="Google Shape;55;p8"/>
          <p:cNvSpPr txBox="1"/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ildings2.jpg" id="58" name="Google Shape;58;p9"/>
          <p:cNvPicPr preferRelativeResize="0"/>
          <p:nvPr/>
        </p:nvPicPr>
        <p:blipFill rotWithShape="1">
          <a:blip r:embed="rId2">
            <a:alphaModFix amt="1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" name="Google Shape;60;p9"/>
          <p:cNvCxnSpPr/>
          <p:nvPr/>
        </p:nvCxnSpPr>
        <p:spPr>
          <a:xfrm>
            <a:off x="556950" y="4189168"/>
            <a:ext cx="80301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9"/>
          <p:cNvSpPr txBox="1"/>
          <p:nvPr>
            <p:ph idx="1" type="body"/>
          </p:nvPr>
        </p:nvSpPr>
        <p:spPr>
          <a:xfrm>
            <a:off x="457200" y="4189175"/>
            <a:ext cx="82296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00"/>
              <a:buNone/>
              <a:defRPr sz="1200"/>
            </a:lvl1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ildings2.jpg" id="64" name="Google Shape;64;p10"/>
          <p:cNvPicPr preferRelativeResize="0"/>
          <p:nvPr/>
        </p:nvPicPr>
        <p:blipFill rotWithShape="1">
          <a:blip r:embed="rId2">
            <a:alphaModFix amt="1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0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0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486DB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b="0" i="0" sz="2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b="0" i="0" sz="2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b="0" i="0" sz="2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b="0" i="0" sz="2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b="0" i="0" sz="2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b="0" i="0" sz="2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b="0" i="0" sz="2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b="0" i="0" sz="2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b="0" i="0" sz="2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8.png"/><Relationship Id="rId5" Type="http://schemas.openxmlformats.org/officeDocument/2006/relationships/image" Target="../media/image33.jpg"/><Relationship Id="rId6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34.png"/><Relationship Id="rId5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1.png"/><Relationship Id="rId7" Type="http://schemas.openxmlformats.org/officeDocument/2006/relationships/image" Target="../media/image14.png"/><Relationship Id="rId8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23.png"/><Relationship Id="rId9" Type="http://schemas.openxmlformats.org/officeDocument/2006/relationships/image" Target="../media/image21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18.png"/><Relationship Id="rId8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36.png"/><Relationship Id="rId5" Type="http://schemas.openxmlformats.org/officeDocument/2006/relationships/image" Target="../media/image26.png"/><Relationship Id="rId6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type="ctrTitle"/>
          </p:nvPr>
        </p:nvSpPr>
        <p:spPr>
          <a:xfrm>
            <a:off x="424180" y="2021205"/>
            <a:ext cx="8295005" cy="21532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IN" sz="44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TRAIN</a:t>
            </a:r>
            <a:r>
              <a:rPr b="1" lang="en-IN" sz="44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 RESERVATION                SYSTEM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5" name="Google Shape;7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6850" y="411480"/>
            <a:ext cx="2071370" cy="9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"/>
          <p:cNvSpPr txBox="1"/>
          <p:nvPr>
            <p:ph type="title"/>
          </p:nvPr>
        </p:nvSpPr>
        <p:spPr>
          <a:xfrm>
            <a:off x="442875" y="287650"/>
            <a:ext cx="49062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Admin- Edit Train</a:t>
            </a:r>
            <a:endParaRPr sz="3600">
              <a:solidFill>
                <a:schemeClr val="lt1"/>
              </a:solidFill>
            </a:endParaRPr>
          </a:p>
        </p:txBody>
      </p:sp>
      <p:pic>
        <p:nvPicPr>
          <p:cNvPr id="216" name="Google Shape;21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8260" y="287655"/>
            <a:ext cx="1131570" cy="94043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1"/>
          <p:cNvSpPr txBox="1"/>
          <p:nvPr/>
        </p:nvSpPr>
        <p:spPr>
          <a:xfrm>
            <a:off x="8398450" y="3777075"/>
            <a:ext cx="639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8" name="Google Shape;2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225" y="3124188"/>
            <a:ext cx="4906201" cy="170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1"/>
          <p:cNvPicPr preferRelativeResize="0"/>
          <p:nvPr/>
        </p:nvPicPr>
        <p:blipFill rotWithShape="1">
          <a:blip r:embed="rId5">
            <a:alphaModFix/>
          </a:blip>
          <a:srcRect b="45512" l="0" r="0" t="0"/>
          <a:stretch/>
        </p:blipFill>
        <p:spPr>
          <a:xfrm>
            <a:off x="331925" y="812125"/>
            <a:ext cx="4906202" cy="157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8650" y="1821089"/>
            <a:ext cx="4301187" cy="185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"/>
          <p:cNvSpPr txBox="1"/>
          <p:nvPr>
            <p:ph type="title"/>
          </p:nvPr>
        </p:nvSpPr>
        <p:spPr>
          <a:xfrm>
            <a:off x="442875" y="287650"/>
            <a:ext cx="49062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Perspective</a:t>
            </a:r>
            <a:endParaRPr sz="3600">
              <a:solidFill>
                <a:schemeClr val="lt1"/>
              </a:solidFill>
            </a:endParaRPr>
          </a:p>
        </p:txBody>
      </p:sp>
      <p:pic>
        <p:nvPicPr>
          <p:cNvPr id="226" name="Google Shape;22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8260" y="287655"/>
            <a:ext cx="1131570" cy="94043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2"/>
          <p:cNvSpPr txBox="1"/>
          <p:nvPr/>
        </p:nvSpPr>
        <p:spPr>
          <a:xfrm>
            <a:off x="8398450" y="3777075"/>
            <a:ext cx="639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28" name="Google Shape;2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875" y="813925"/>
            <a:ext cx="6068298" cy="175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0825" y="2643925"/>
            <a:ext cx="5657626" cy="2133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3"/>
          <p:cNvSpPr txBox="1"/>
          <p:nvPr>
            <p:ph type="title"/>
          </p:nvPr>
        </p:nvSpPr>
        <p:spPr>
          <a:xfrm>
            <a:off x="442875" y="287650"/>
            <a:ext cx="49062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Perspective-TICKET</a:t>
            </a:r>
            <a:endParaRPr sz="3600">
              <a:solidFill>
                <a:schemeClr val="lt1"/>
              </a:solidFill>
            </a:endParaRPr>
          </a:p>
        </p:txBody>
      </p:sp>
      <p:pic>
        <p:nvPicPr>
          <p:cNvPr id="235" name="Google Shape;23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8260" y="287655"/>
            <a:ext cx="1131570" cy="94043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3"/>
          <p:cNvSpPr txBox="1"/>
          <p:nvPr/>
        </p:nvSpPr>
        <p:spPr>
          <a:xfrm>
            <a:off x="8398450" y="3777075"/>
            <a:ext cx="639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37" name="Google Shape;23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075" y="894375"/>
            <a:ext cx="6982599" cy="379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8746" y="1885526"/>
            <a:ext cx="2783739" cy="867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4"/>
          <p:cNvSpPr txBox="1"/>
          <p:nvPr>
            <p:ph type="title"/>
          </p:nvPr>
        </p:nvSpPr>
        <p:spPr>
          <a:xfrm>
            <a:off x="1200770" y="287650"/>
            <a:ext cx="6467400" cy="11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ENHANCEMENT</a:t>
            </a:r>
            <a:br>
              <a:rPr lang="en-IN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IN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4" name="Google Shape;244;p24"/>
          <p:cNvSpPr txBox="1"/>
          <p:nvPr>
            <p:ph idx="1" type="body"/>
          </p:nvPr>
        </p:nvSpPr>
        <p:spPr>
          <a:xfrm>
            <a:off x="467000" y="1057175"/>
            <a:ext cx="8332800" cy="10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➢"/>
            </a:pPr>
            <a:r>
              <a:rPr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Advanced software of Railway Reservation System can be provided including more facilities and making users to book tickets easily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5" name="Google Shape;24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8260" y="287655"/>
            <a:ext cx="1131570" cy="940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9600" y="1508275"/>
            <a:ext cx="2023125" cy="170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4"/>
          <p:cNvSpPr txBox="1"/>
          <p:nvPr/>
        </p:nvSpPr>
        <p:spPr>
          <a:xfrm>
            <a:off x="467000" y="1743550"/>
            <a:ext cx="6102600" cy="12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➢"/>
            </a:pPr>
            <a:r>
              <a:rPr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database can be added to the check availability of seats which are available after the cancellation of ticket on that specific train.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8" name="Google Shape;248;p24"/>
          <p:cNvSpPr txBox="1"/>
          <p:nvPr/>
        </p:nvSpPr>
        <p:spPr>
          <a:xfrm>
            <a:off x="467000" y="2736450"/>
            <a:ext cx="7297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➢"/>
            </a:pPr>
            <a:r>
              <a:rPr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platform and routes can be host on online service to 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9" name="Google Shape;249;p24"/>
          <p:cNvSpPr txBox="1"/>
          <p:nvPr/>
        </p:nvSpPr>
        <p:spPr>
          <a:xfrm>
            <a:off x="467000" y="3078500"/>
            <a:ext cx="7297200" cy="19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make </a:t>
            </a:r>
            <a:r>
              <a:rPr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accessible to users by creating the accurate databases and security structure in railway reservation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Char char="➢"/>
            </a:pPr>
            <a:r>
              <a:rPr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can be updated in near future as and when requirement for the same arises, as it is very flexible in terms of expansion.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5"/>
          <p:cNvSpPr txBox="1"/>
          <p:nvPr>
            <p:ph type="title"/>
          </p:nvPr>
        </p:nvSpPr>
        <p:spPr>
          <a:xfrm>
            <a:off x="849925" y="1918975"/>
            <a:ext cx="7139400" cy="30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sz="6000">
                <a:solidFill>
                  <a:schemeClr val="accent3"/>
                </a:solidFill>
                <a:latin typeface="Arial Rounded"/>
                <a:ea typeface="Arial Rounded"/>
                <a:cs typeface="Arial Rounded"/>
                <a:sym typeface="Arial Rounded"/>
              </a:rPr>
              <a:t>      </a:t>
            </a:r>
            <a:r>
              <a:rPr b="1" lang="en-IN" sz="6000">
                <a:solidFill>
                  <a:schemeClr val="accent3"/>
                </a:solidFill>
                <a:latin typeface="Arial Rounded"/>
                <a:ea typeface="Arial Rounded"/>
                <a:cs typeface="Arial Rounded"/>
                <a:sym typeface="Arial Rounded"/>
              </a:rPr>
              <a:t>THANK YOU</a:t>
            </a:r>
            <a:br>
              <a:rPr b="1" lang="en-IN" sz="6000">
                <a:solidFill>
                  <a:schemeClr val="accent3"/>
                </a:solidFill>
                <a:latin typeface="Arial Rounded"/>
                <a:ea typeface="Arial Rounded"/>
                <a:cs typeface="Arial Rounded"/>
                <a:sym typeface="Arial Rounded"/>
              </a:rPr>
            </a:br>
            <a:endParaRPr sz="6000"/>
          </a:p>
        </p:txBody>
      </p:sp>
    </p:spTree>
  </p:cSld>
  <p:clrMapOvr>
    <a:masterClrMapping/>
  </p:clrMapOvr>
  <mc:AlternateContent>
    <mc:Choice Requires="p14">
      <p:transition spd="slow" p14:dur="2000">
        <p:fade thruBlk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ctrTitle"/>
          </p:nvPr>
        </p:nvSpPr>
        <p:spPr>
          <a:xfrm>
            <a:off x="685800" y="749925"/>
            <a:ext cx="8034000" cy="3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by:</a:t>
            </a:r>
            <a:br>
              <a:rPr lang="en-I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Batch-89</a:t>
            </a:r>
            <a:br>
              <a:rPr lang="en-IN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</a:t>
            </a:r>
            <a:r>
              <a:rPr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                              </a:t>
            </a:r>
            <a:br>
              <a:rPr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</a:t>
            </a:r>
            <a:r>
              <a:rPr lang="en-I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Peethala Rama Lakshmi(Emp Id:6141)                               </a:t>
            </a:r>
            <a:br>
              <a:rPr lang="en-I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Supraja C(Emp id:6142)</a:t>
            </a:r>
            <a:br>
              <a:rPr lang="en-I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Anudeep Suragala(Emp id:6148)</a:t>
            </a:r>
            <a:br>
              <a:rPr lang="en-I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Niharika Ramesh(Emp id:6151) </a:t>
            </a:r>
            <a:br>
              <a:rPr lang="en-I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Pandhi Renuka(Emp id:6167)</a:t>
            </a:r>
            <a:br>
              <a:rPr lang="en-I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1" name="Google Shape;8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27795" y="12277"/>
            <a:ext cx="1466849" cy="146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54795" y="139277"/>
            <a:ext cx="1466849" cy="146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412766" y="-21"/>
            <a:ext cx="1466849" cy="146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68260" y="411480"/>
            <a:ext cx="1051560" cy="849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7">
            <a:alphaModFix/>
          </a:blip>
          <a:srcRect b="20940" l="7376" r="8228" t="19553"/>
          <a:stretch/>
        </p:blipFill>
        <p:spPr>
          <a:xfrm>
            <a:off x="6008400" y="439384"/>
            <a:ext cx="2711426" cy="79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8">
            <a:alphaModFix/>
          </a:blip>
          <a:srcRect b="10112" l="0" r="0" t="0"/>
          <a:stretch/>
        </p:blipFill>
        <p:spPr>
          <a:xfrm>
            <a:off x="1351950" y="1928025"/>
            <a:ext cx="2207350" cy="287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ctrTitle"/>
          </p:nvPr>
        </p:nvSpPr>
        <p:spPr>
          <a:xfrm>
            <a:off x="683895" y="628310"/>
            <a:ext cx="4988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CONTENTS</a:t>
            </a:r>
            <a:br>
              <a:rPr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685800" y="1448435"/>
            <a:ext cx="4988560" cy="24053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⮚"/>
            </a:pPr>
            <a:r>
              <a:rPr b="1"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 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⮚"/>
            </a:pPr>
            <a:r>
              <a:rPr b="1"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⮚"/>
            </a:pPr>
            <a:r>
              <a:rPr b="1"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design</a:t>
            </a:r>
            <a:endParaRPr>
              <a:solidFill>
                <a:schemeClr val="lt1"/>
              </a:solidFill>
            </a:endParaRPr>
          </a:p>
          <a:p>
            <a:pPr indent="-285750" lvl="0" marL="28575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⮚"/>
            </a:pPr>
            <a:r>
              <a:rPr b="1"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Technology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⮚"/>
            </a:pPr>
            <a:r>
              <a:rPr b="1"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>
              <a:solidFill>
                <a:schemeClr val="lt1"/>
              </a:solidFill>
            </a:endParaRPr>
          </a:p>
          <a:p>
            <a:pPr indent="-285750" lvl="0" marL="28575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⮚"/>
            </a:pPr>
            <a:r>
              <a:rPr b="1"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Enhancement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54000" lvl="0" marL="342900" marR="2348865" rtl="0" algn="l">
              <a:lnSpc>
                <a:spcPct val="444999"/>
              </a:lnSpc>
              <a:spcBef>
                <a:spcPts val="1135"/>
              </a:spcBef>
              <a:spcAft>
                <a:spcPts val="0"/>
              </a:spcAft>
              <a:buSzPts val="1400"/>
              <a:buFont typeface="Noto Sans Symbols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54000" lvl="0" marL="419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3" name="Google Shape;9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71820" y="523875"/>
            <a:ext cx="3030220" cy="4096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09205" y="483870"/>
            <a:ext cx="1092835" cy="932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2383645" y="271370"/>
            <a:ext cx="4822200" cy="8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3600"/>
          </a:p>
        </p:txBody>
      </p:sp>
      <p:sp>
        <p:nvSpPr>
          <p:cNvPr id="100" name="Google Shape;100;p15"/>
          <p:cNvSpPr txBox="1"/>
          <p:nvPr>
            <p:ph idx="4294967295" type="body"/>
          </p:nvPr>
        </p:nvSpPr>
        <p:spPr>
          <a:xfrm>
            <a:off x="443400" y="888825"/>
            <a:ext cx="8462700" cy="22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⮚"/>
            </a:pPr>
            <a:r>
              <a:rPr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Train Reservation System facilitates the passengers to enquire about train availability on the basis of Source and Destination and book the ticket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⮚"/>
            </a:pPr>
            <a:r>
              <a:rPr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aim of this project is to design and develop a database maintaining records of different trains and facilitates to book a ticket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⮚"/>
            </a:pPr>
            <a:r>
              <a:rPr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the computerized system in which the ticket is auto generated that includes all the information regarding the </a:t>
            </a:r>
            <a:r>
              <a:rPr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journey</a:t>
            </a:r>
            <a:r>
              <a:rPr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the passenger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8965" y="271370"/>
            <a:ext cx="1207135" cy="1064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 rotWithShape="1">
          <a:blip r:embed="rId4">
            <a:alphaModFix/>
          </a:blip>
          <a:srcRect b="11319" l="26877" r="13420" t="38436"/>
          <a:stretch/>
        </p:blipFill>
        <p:spPr>
          <a:xfrm>
            <a:off x="2848000" y="3192575"/>
            <a:ext cx="3448000" cy="163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1377300" y="411471"/>
            <a:ext cx="66168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br>
              <a:rPr lang="en-IN" sz="3600"/>
            </a:br>
            <a:endParaRPr sz="3600"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682350" y="1064201"/>
            <a:ext cx="8006700" cy="28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⮚"/>
            </a:pPr>
            <a:r>
              <a:rPr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 information centers at the railway stations are unable to serve such queries at peak periods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⮚"/>
            </a:pPr>
            <a:r>
              <a:rPr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number of the reservation counters available to the passengers and customers are very less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⮚"/>
            </a:pPr>
            <a:r>
              <a:rPr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most of the reservation systems there are long queues, so it takes a long time for any individual to book the ticket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9" name="Google Shape;10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39465" y="301130"/>
            <a:ext cx="1131570" cy="940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5075" y="3307575"/>
            <a:ext cx="2861250" cy="149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539750" y="339725"/>
            <a:ext cx="4088765" cy="8166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DESIGN</a:t>
            </a:r>
            <a:br>
              <a:rPr lang="en-IN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3600"/>
          </a:p>
        </p:txBody>
      </p:sp>
      <p:sp>
        <p:nvSpPr>
          <p:cNvPr id="116" name="Google Shape;116;p17"/>
          <p:cNvSpPr/>
          <p:nvPr/>
        </p:nvSpPr>
        <p:spPr>
          <a:xfrm>
            <a:off x="3407410" y="4333240"/>
            <a:ext cx="864235" cy="25717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Register</a:t>
            </a:r>
            <a:endParaRPr/>
          </a:p>
        </p:txBody>
      </p:sp>
      <p:sp>
        <p:nvSpPr>
          <p:cNvPr id="117" name="Google Shape;117;p17"/>
          <p:cNvSpPr/>
          <p:nvPr/>
        </p:nvSpPr>
        <p:spPr>
          <a:xfrm>
            <a:off x="2228215" y="3723640"/>
            <a:ext cx="864235" cy="36004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Add/Delete/Update</a:t>
            </a:r>
            <a:endParaRPr/>
          </a:p>
        </p:txBody>
      </p:sp>
      <p:sp>
        <p:nvSpPr>
          <p:cNvPr id="118" name="Google Shape;118;p17"/>
          <p:cNvSpPr/>
          <p:nvPr/>
        </p:nvSpPr>
        <p:spPr>
          <a:xfrm>
            <a:off x="341630" y="3586480"/>
            <a:ext cx="864235" cy="36004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Add/Update information</a:t>
            </a:r>
            <a:endParaRPr/>
          </a:p>
        </p:txBody>
      </p:sp>
      <p:sp>
        <p:nvSpPr>
          <p:cNvPr id="119" name="Google Shape;119;p17"/>
          <p:cNvSpPr/>
          <p:nvPr/>
        </p:nvSpPr>
        <p:spPr>
          <a:xfrm>
            <a:off x="341630" y="3147695"/>
            <a:ext cx="864235" cy="25908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Passenger</a:t>
            </a:r>
            <a:endParaRPr/>
          </a:p>
        </p:txBody>
      </p:sp>
      <p:sp>
        <p:nvSpPr>
          <p:cNvPr id="120" name="Google Shape;120;p17"/>
          <p:cNvSpPr/>
          <p:nvPr/>
        </p:nvSpPr>
        <p:spPr>
          <a:xfrm>
            <a:off x="1363980" y="3147695"/>
            <a:ext cx="864235" cy="36068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 details</a:t>
            </a:r>
            <a:endParaRPr/>
          </a:p>
        </p:txBody>
      </p:sp>
      <p:sp>
        <p:nvSpPr>
          <p:cNvPr id="121" name="Google Shape;121;p17"/>
          <p:cNvSpPr/>
          <p:nvPr/>
        </p:nvSpPr>
        <p:spPr>
          <a:xfrm>
            <a:off x="2367280" y="3148330"/>
            <a:ext cx="864235" cy="31242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 tickets</a:t>
            </a:r>
            <a:endParaRPr/>
          </a:p>
        </p:txBody>
      </p:sp>
      <p:sp>
        <p:nvSpPr>
          <p:cNvPr id="122" name="Google Shape;122;p17"/>
          <p:cNvSpPr/>
          <p:nvPr/>
        </p:nvSpPr>
        <p:spPr>
          <a:xfrm>
            <a:off x="3371215" y="2499995"/>
            <a:ext cx="864235" cy="27051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Login</a:t>
            </a:r>
            <a:endParaRPr/>
          </a:p>
        </p:txBody>
      </p:sp>
      <p:sp>
        <p:nvSpPr>
          <p:cNvPr id="123" name="Google Shape;123;p17"/>
          <p:cNvSpPr/>
          <p:nvPr/>
        </p:nvSpPr>
        <p:spPr>
          <a:xfrm>
            <a:off x="3347720" y="2067560"/>
            <a:ext cx="864235" cy="25273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</a:t>
            </a:r>
            <a:endParaRPr/>
          </a:p>
        </p:txBody>
      </p:sp>
      <p:sp>
        <p:nvSpPr>
          <p:cNvPr id="124" name="Google Shape;124;p17"/>
          <p:cNvSpPr/>
          <p:nvPr/>
        </p:nvSpPr>
        <p:spPr>
          <a:xfrm>
            <a:off x="3371215" y="1554480"/>
            <a:ext cx="864235" cy="2921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</a:t>
            </a:r>
            <a:endParaRPr/>
          </a:p>
        </p:txBody>
      </p:sp>
      <p:sp>
        <p:nvSpPr>
          <p:cNvPr id="125" name="Google Shape;125;p17"/>
          <p:cNvSpPr/>
          <p:nvPr/>
        </p:nvSpPr>
        <p:spPr>
          <a:xfrm>
            <a:off x="1979295" y="1045210"/>
            <a:ext cx="1043940" cy="29337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Browser</a:t>
            </a:r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5507990" y="2077720"/>
            <a:ext cx="1301115" cy="25908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 login</a:t>
            </a:r>
            <a:endParaRPr/>
          </a:p>
        </p:txBody>
      </p:sp>
      <p:sp>
        <p:nvSpPr>
          <p:cNvPr id="127" name="Google Shape;127;p17"/>
          <p:cNvSpPr/>
          <p:nvPr/>
        </p:nvSpPr>
        <p:spPr>
          <a:xfrm>
            <a:off x="5507990" y="2511425"/>
            <a:ext cx="1301115" cy="23304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 details</a:t>
            </a:r>
            <a:endParaRPr/>
          </a:p>
        </p:txBody>
      </p:sp>
      <p:sp>
        <p:nvSpPr>
          <p:cNvPr id="128" name="Google Shape;128;p17"/>
          <p:cNvSpPr/>
          <p:nvPr/>
        </p:nvSpPr>
        <p:spPr>
          <a:xfrm>
            <a:off x="5520690" y="2889250"/>
            <a:ext cx="1314450" cy="23939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 passenger</a:t>
            </a:r>
            <a:endParaRPr/>
          </a:p>
        </p:txBody>
      </p:sp>
      <p:sp>
        <p:nvSpPr>
          <p:cNvPr id="129" name="Google Shape;129;p17"/>
          <p:cNvSpPr/>
          <p:nvPr/>
        </p:nvSpPr>
        <p:spPr>
          <a:xfrm>
            <a:off x="5520690" y="3249295"/>
            <a:ext cx="1314450" cy="25908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Book ticket</a:t>
            </a:r>
            <a:endParaRPr/>
          </a:p>
        </p:txBody>
      </p:sp>
      <p:sp>
        <p:nvSpPr>
          <p:cNvPr id="130" name="Google Shape;130;p17"/>
          <p:cNvSpPr/>
          <p:nvPr/>
        </p:nvSpPr>
        <p:spPr>
          <a:xfrm>
            <a:off x="5520690" y="3636645"/>
            <a:ext cx="1314450" cy="26035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Payment</a:t>
            </a:r>
            <a:endParaRPr/>
          </a:p>
        </p:txBody>
      </p:sp>
      <p:sp>
        <p:nvSpPr>
          <p:cNvPr id="131" name="Google Shape;131;p17"/>
          <p:cNvSpPr/>
          <p:nvPr/>
        </p:nvSpPr>
        <p:spPr>
          <a:xfrm>
            <a:off x="5520690" y="4083685"/>
            <a:ext cx="1328420" cy="24955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Print</a:t>
            </a:r>
            <a:endParaRPr/>
          </a:p>
        </p:txBody>
      </p:sp>
      <p:sp>
        <p:nvSpPr>
          <p:cNvPr id="132" name="Google Shape;132;p17"/>
          <p:cNvSpPr/>
          <p:nvPr/>
        </p:nvSpPr>
        <p:spPr>
          <a:xfrm>
            <a:off x="5507990" y="4474845"/>
            <a:ext cx="1341120" cy="21971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Sign out</a:t>
            </a:r>
            <a:endParaRPr/>
          </a:p>
        </p:txBody>
      </p:sp>
      <p:sp>
        <p:nvSpPr>
          <p:cNvPr id="133" name="Google Shape;133;p17"/>
          <p:cNvSpPr/>
          <p:nvPr/>
        </p:nvSpPr>
        <p:spPr>
          <a:xfrm>
            <a:off x="3407410" y="3147695"/>
            <a:ext cx="935990" cy="654685"/>
          </a:xfrm>
          <a:prstGeom prst="diamond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Valid user</a:t>
            </a:r>
            <a:endParaRPr/>
          </a:p>
        </p:txBody>
      </p:sp>
      <p:sp>
        <p:nvSpPr>
          <p:cNvPr id="134" name="Google Shape;134;p17"/>
          <p:cNvSpPr/>
          <p:nvPr/>
        </p:nvSpPr>
        <p:spPr>
          <a:xfrm>
            <a:off x="3347720" y="1056640"/>
            <a:ext cx="1054735" cy="29337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Controller layer</a:t>
            </a:r>
            <a:endParaRPr/>
          </a:p>
        </p:txBody>
      </p:sp>
      <p:sp>
        <p:nvSpPr>
          <p:cNvPr id="135" name="Google Shape;135;p17"/>
          <p:cNvSpPr/>
          <p:nvPr/>
        </p:nvSpPr>
        <p:spPr>
          <a:xfrm>
            <a:off x="4645660" y="1045210"/>
            <a:ext cx="934085" cy="29337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Service layer</a:t>
            </a:r>
            <a:endParaRPr/>
          </a:p>
        </p:txBody>
      </p:sp>
      <p:sp>
        <p:nvSpPr>
          <p:cNvPr id="136" name="Google Shape;136;p17"/>
          <p:cNvSpPr/>
          <p:nvPr/>
        </p:nvSpPr>
        <p:spPr>
          <a:xfrm>
            <a:off x="5795645" y="987425"/>
            <a:ext cx="1089660" cy="40957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Repository/ DOA layer</a:t>
            </a:r>
            <a:endParaRPr/>
          </a:p>
        </p:txBody>
      </p:sp>
      <p:cxnSp>
        <p:nvCxnSpPr>
          <p:cNvPr id="137" name="Google Shape;137;p17"/>
          <p:cNvCxnSpPr>
            <a:stCxn id="125" idx="3"/>
            <a:endCxn id="134" idx="1"/>
          </p:cNvCxnSpPr>
          <p:nvPr/>
        </p:nvCxnSpPr>
        <p:spPr>
          <a:xfrm>
            <a:off x="3023235" y="1191895"/>
            <a:ext cx="324600" cy="11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38" name="Google Shape;138;p17"/>
          <p:cNvCxnSpPr>
            <a:endCxn id="119" idx="0"/>
          </p:cNvCxnSpPr>
          <p:nvPr/>
        </p:nvCxnSpPr>
        <p:spPr>
          <a:xfrm>
            <a:off x="754548" y="2643395"/>
            <a:ext cx="19200" cy="50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39" name="Google Shape;139;p17"/>
          <p:cNvCxnSpPr/>
          <p:nvPr/>
        </p:nvCxnSpPr>
        <p:spPr>
          <a:xfrm rot="10800000">
            <a:off x="4211955" y="2139315"/>
            <a:ext cx="93599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40" name="Google Shape;140;p17"/>
          <p:cNvCxnSpPr>
            <a:endCxn id="121" idx="0"/>
          </p:cNvCxnSpPr>
          <p:nvPr/>
        </p:nvCxnSpPr>
        <p:spPr>
          <a:xfrm>
            <a:off x="2771498" y="2643430"/>
            <a:ext cx="27900" cy="504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41" name="Google Shape;141;p17"/>
          <p:cNvCxnSpPr/>
          <p:nvPr/>
        </p:nvCxnSpPr>
        <p:spPr>
          <a:xfrm>
            <a:off x="1835150" y="2635250"/>
            <a:ext cx="0" cy="51244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42" name="Google Shape;142;p17"/>
          <p:cNvCxnSpPr>
            <a:endCxn id="133" idx="0"/>
          </p:cNvCxnSpPr>
          <p:nvPr/>
        </p:nvCxnSpPr>
        <p:spPr>
          <a:xfrm>
            <a:off x="3852005" y="2787695"/>
            <a:ext cx="23400" cy="36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43" name="Google Shape;143;p17"/>
          <p:cNvCxnSpPr>
            <a:endCxn id="116" idx="0"/>
          </p:cNvCxnSpPr>
          <p:nvPr/>
        </p:nvCxnSpPr>
        <p:spPr>
          <a:xfrm flipH="1">
            <a:off x="3839528" y="3795340"/>
            <a:ext cx="12000" cy="537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44" name="Google Shape;144;p17"/>
          <p:cNvCxnSpPr>
            <a:stCxn id="134" idx="3"/>
            <a:endCxn id="135" idx="1"/>
          </p:cNvCxnSpPr>
          <p:nvPr/>
        </p:nvCxnSpPr>
        <p:spPr>
          <a:xfrm flipH="1" rot="10800000">
            <a:off x="4402455" y="1191925"/>
            <a:ext cx="243300" cy="11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45" name="Google Shape;145;p17"/>
          <p:cNvCxnSpPr/>
          <p:nvPr/>
        </p:nvCxnSpPr>
        <p:spPr>
          <a:xfrm>
            <a:off x="5579745" y="1191895"/>
            <a:ext cx="20574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46" name="Google Shape;146;p17"/>
          <p:cNvSpPr/>
          <p:nvPr/>
        </p:nvSpPr>
        <p:spPr>
          <a:xfrm>
            <a:off x="7235825" y="987425"/>
            <a:ext cx="871220" cy="431800"/>
          </a:xfrm>
          <a:prstGeom prst="can">
            <a:avLst>
              <a:gd fmla="val 25000" name="adj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/>
          </a:p>
        </p:txBody>
      </p:sp>
      <p:cxnSp>
        <p:nvCxnSpPr>
          <p:cNvPr id="147" name="Google Shape;147;p17"/>
          <p:cNvCxnSpPr>
            <a:endCxn id="146" idx="2"/>
          </p:cNvCxnSpPr>
          <p:nvPr/>
        </p:nvCxnSpPr>
        <p:spPr>
          <a:xfrm>
            <a:off x="6909425" y="1192525"/>
            <a:ext cx="326400" cy="10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48" name="Google Shape;148;p17"/>
          <p:cNvCxnSpPr/>
          <p:nvPr/>
        </p:nvCxnSpPr>
        <p:spPr>
          <a:xfrm flipH="1">
            <a:off x="4043680" y="1846580"/>
            <a:ext cx="24765" cy="215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49" name="Google Shape;149;p17"/>
          <p:cNvCxnSpPr/>
          <p:nvPr/>
        </p:nvCxnSpPr>
        <p:spPr>
          <a:xfrm>
            <a:off x="3635375" y="1846580"/>
            <a:ext cx="0" cy="215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50" name="Google Shape;150;p17"/>
          <p:cNvCxnSpPr/>
          <p:nvPr/>
        </p:nvCxnSpPr>
        <p:spPr>
          <a:xfrm rot="10800000">
            <a:off x="4139565" y="1350010"/>
            <a:ext cx="34925" cy="21209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51" name="Google Shape;151;p17"/>
          <p:cNvCxnSpPr/>
          <p:nvPr/>
        </p:nvCxnSpPr>
        <p:spPr>
          <a:xfrm rot="10800000">
            <a:off x="3635375" y="1338580"/>
            <a:ext cx="0" cy="215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52" name="Google Shape;152;p17"/>
          <p:cNvCxnSpPr>
            <a:stCxn id="122" idx="1"/>
          </p:cNvCxnSpPr>
          <p:nvPr/>
        </p:nvCxnSpPr>
        <p:spPr>
          <a:xfrm flipH="1">
            <a:off x="754915" y="2635250"/>
            <a:ext cx="2616300" cy="8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3" name="Google Shape;153;p17"/>
          <p:cNvSpPr txBox="1"/>
          <p:nvPr/>
        </p:nvSpPr>
        <p:spPr>
          <a:xfrm>
            <a:off x="2915920" y="2283460"/>
            <a:ext cx="822960" cy="275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Admin</a:t>
            </a:r>
            <a:endParaRPr/>
          </a:p>
        </p:txBody>
      </p:sp>
      <p:sp>
        <p:nvSpPr>
          <p:cNvPr id="154" name="Google Shape;154;p17"/>
          <p:cNvSpPr txBox="1"/>
          <p:nvPr/>
        </p:nvSpPr>
        <p:spPr>
          <a:xfrm>
            <a:off x="3851910" y="2793365"/>
            <a:ext cx="696595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</a:t>
            </a:r>
            <a:endParaRPr/>
          </a:p>
        </p:txBody>
      </p:sp>
      <p:sp>
        <p:nvSpPr>
          <p:cNvPr id="155" name="Google Shape;155;p17"/>
          <p:cNvSpPr txBox="1"/>
          <p:nvPr/>
        </p:nvSpPr>
        <p:spPr>
          <a:xfrm>
            <a:off x="3875405" y="3896995"/>
            <a:ext cx="720090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/>
          </a:p>
        </p:txBody>
      </p:sp>
      <p:cxnSp>
        <p:nvCxnSpPr>
          <p:cNvPr id="156" name="Google Shape;156;p17"/>
          <p:cNvCxnSpPr/>
          <p:nvPr/>
        </p:nvCxnSpPr>
        <p:spPr>
          <a:xfrm>
            <a:off x="5147945" y="2139315"/>
            <a:ext cx="0" cy="23044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" name="Google Shape;157;p17"/>
          <p:cNvCxnSpPr/>
          <p:nvPr/>
        </p:nvCxnSpPr>
        <p:spPr>
          <a:xfrm flipH="1">
            <a:off x="4293235" y="4443730"/>
            <a:ext cx="854710" cy="2159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" name="Google Shape;158;p17"/>
          <p:cNvCxnSpPr/>
          <p:nvPr/>
        </p:nvCxnSpPr>
        <p:spPr>
          <a:xfrm flipH="1">
            <a:off x="4343400" y="3435350"/>
            <a:ext cx="444500" cy="31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9" name="Google Shape;159;p17"/>
          <p:cNvCxnSpPr/>
          <p:nvPr/>
        </p:nvCxnSpPr>
        <p:spPr>
          <a:xfrm>
            <a:off x="4787900" y="2283460"/>
            <a:ext cx="0" cy="115189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0" name="Google Shape;160;p17"/>
          <p:cNvCxnSpPr/>
          <p:nvPr/>
        </p:nvCxnSpPr>
        <p:spPr>
          <a:xfrm rot="10800000">
            <a:off x="4211955" y="2283460"/>
            <a:ext cx="57594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61" name="Google Shape;161;p17"/>
          <p:cNvCxnSpPr/>
          <p:nvPr/>
        </p:nvCxnSpPr>
        <p:spPr>
          <a:xfrm flipH="1">
            <a:off x="3707765" y="2308860"/>
            <a:ext cx="11430" cy="190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62" name="Google Shape;162;p17"/>
          <p:cNvCxnSpPr>
            <a:stCxn id="126" idx="1"/>
          </p:cNvCxnSpPr>
          <p:nvPr/>
        </p:nvCxnSpPr>
        <p:spPr>
          <a:xfrm flipH="1">
            <a:off x="4211990" y="2207260"/>
            <a:ext cx="1296000" cy="4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63" name="Google Shape;163;p17"/>
          <p:cNvCxnSpPr/>
          <p:nvPr/>
        </p:nvCxnSpPr>
        <p:spPr>
          <a:xfrm flipH="1">
            <a:off x="6083935" y="2320925"/>
            <a:ext cx="11430" cy="190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64" name="Google Shape;164;p17"/>
          <p:cNvCxnSpPr/>
          <p:nvPr/>
        </p:nvCxnSpPr>
        <p:spPr>
          <a:xfrm flipH="1">
            <a:off x="6095365" y="2742565"/>
            <a:ext cx="11430" cy="190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65" name="Google Shape;165;p17"/>
          <p:cNvCxnSpPr/>
          <p:nvPr/>
        </p:nvCxnSpPr>
        <p:spPr>
          <a:xfrm flipH="1">
            <a:off x="6106795" y="3896995"/>
            <a:ext cx="11430" cy="190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66" name="Google Shape;166;p17"/>
          <p:cNvCxnSpPr/>
          <p:nvPr/>
        </p:nvCxnSpPr>
        <p:spPr>
          <a:xfrm flipH="1">
            <a:off x="6095365" y="4299585"/>
            <a:ext cx="11430" cy="190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67" name="Google Shape;167;p17"/>
          <p:cNvCxnSpPr/>
          <p:nvPr/>
        </p:nvCxnSpPr>
        <p:spPr>
          <a:xfrm flipH="1">
            <a:off x="6106795" y="3466465"/>
            <a:ext cx="11430" cy="190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68" name="Google Shape;168;p17"/>
          <p:cNvCxnSpPr/>
          <p:nvPr/>
        </p:nvCxnSpPr>
        <p:spPr>
          <a:xfrm flipH="1">
            <a:off x="6118225" y="3100070"/>
            <a:ext cx="11430" cy="190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69" name="Google Shape;169;p17"/>
          <p:cNvCxnSpPr>
            <a:endCxn id="118" idx="0"/>
          </p:cNvCxnSpPr>
          <p:nvPr/>
        </p:nvCxnSpPr>
        <p:spPr>
          <a:xfrm flipH="1">
            <a:off x="773748" y="3379480"/>
            <a:ext cx="5100" cy="207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70" name="Google Shape;170;p17"/>
          <p:cNvCxnSpPr/>
          <p:nvPr/>
        </p:nvCxnSpPr>
        <p:spPr>
          <a:xfrm>
            <a:off x="2771775" y="3507740"/>
            <a:ext cx="8255" cy="215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71" name="Google Shape;171;p17"/>
          <p:cNvSpPr txBox="1"/>
          <p:nvPr/>
        </p:nvSpPr>
        <p:spPr>
          <a:xfrm>
            <a:off x="4235450" y="3159760"/>
            <a:ext cx="984885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/>
          </a:p>
        </p:txBody>
      </p:sp>
      <p:pic>
        <p:nvPicPr>
          <p:cNvPr id="172" name="Google Shape;17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8260" y="287655"/>
            <a:ext cx="1131570" cy="94043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7"/>
          <p:cNvSpPr/>
          <p:nvPr/>
        </p:nvSpPr>
        <p:spPr>
          <a:xfrm>
            <a:off x="2339975" y="2522855"/>
            <a:ext cx="864235" cy="27051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Admin</a:t>
            </a:r>
            <a:endParaRPr/>
          </a:p>
        </p:txBody>
      </p:sp>
      <p:sp>
        <p:nvSpPr>
          <p:cNvPr id="174" name="Google Shape;174;p17"/>
          <p:cNvSpPr txBox="1"/>
          <p:nvPr/>
        </p:nvSpPr>
        <p:spPr>
          <a:xfrm>
            <a:off x="1843405" y="2869565"/>
            <a:ext cx="936625" cy="245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Train</a:t>
            </a:r>
            <a:endParaRPr/>
          </a:p>
        </p:txBody>
      </p:sp>
      <p:sp>
        <p:nvSpPr>
          <p:cNvPr id="175" name="Google Shape;175;p17"/>
          <p:cNvSpPr txBox="1"/>
          <p:nvPr/>
        </p:nvSpPr>
        <p:spPr>
          <a:xfrm>
            <a:off x="2780030" y="2883535"/>
            <a:ext cx="983615" cy="245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Ticket</a:t>
            </a:r>
            <a:endParaRPr/>
          </a:p>
        </p:txBody>
      </p:sp>
      <p:sp>
        <p:nvSpPr>
          <p:cNvPr id="176" name="Google Shape;176;p17"/>
          <p:cNvSpPr txBox="1"/>
          <p:nvPr/>
        </p:nvSpPr>
        <p:spPr>
          <a:xfrm>
            <a:off x="827405" y="2742565"/>
            <a:ext cx="938530" cy="398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Passenger</a:t>
            </a:r>
            <a:endParaRPr/>
          </a:p>
        </p:txBody>
      </p:sp>
      <p:cxnSp>
        <p:nvCxnSpPr>
          <p:cNvPr id="177" name="Google Shape;177;p17"/>
          <p:cNvCxnSpPr>
            <a:endCxn id="173" idx="3"/>
          </p:cNvCxnSpPr>
          <p:nvPr/>
        </p:nvCxnSpPr>
        <p:spPr>
          <a:xfrm flipH="1">
            <a:off x="3204210" y="2644010"/>
            <a:ext cx="143400" cy="14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/>
          <p:nvPr>
            <p:ph type="title"/>
          </p:nvPr>
        </p:nvSpPr>
        <p:spPr>
          <a:xfrm>
            <a:off x="1115701" y="555625"/>
            <a:ext cx="4116600" cy="8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TECHNOLOGIES</a:t>
            </a:r>
            <a:br>
              <a:rPr lang="en-IN" sz="3600"/>
            </a:br>
            <a:endParaRPr sz="3600"/>
          </a:p>
        </p:txBody>
      </p:sp>
      <p:sp>
        <p:nvSpPr>
          <p:cNvPr id="183" name="Google Shape;183;p18"/>
          <p:cNvSpPr txBox="1"/>
          <p:nvPr>
            <p:ph idx="1" type="body"/>
          </p:nvPr>
        </p:nvSpPr>
        <p:spPr>
          <a:xfrm>
            <a:off x="864880" y="1424790"/>
            <a:ext cx="5502900" cy="28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857250" lvl="0" marL="8572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⮚"/>
            </a:pPr>
            <a:r>
              <a:rPr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Spring boot MVC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857250" lvl="0" marL="8572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⮚"/>
            </a:pPr>
            <a:r>
              <a:rPr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Bootstrap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857250" lvl="0" marL="8572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⮚"/>
            </a:pPr>
            <a:r>
              <a:rPr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HTML5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857250" lvl="0" marL="8572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⮚"/>
            </a:pPr>
            <a:r>
              <a:rPr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CSS3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857250" lvl="0" marL="8572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⮚"/>
            </a:pPr>
            <a:r>
              <a:rPr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MYSQL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aleway"/>
              <a:buNone/>
            </a:pPr>
            <a:r>
              <a:t/>
            </a:r>
            <a:endParaRPr>
              <a:solidFill>
                <a:srgbClr val="F2F2F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aleway"/>
              <a:buNone/>
            </a:pPr>
            <a:r>
              <a:t/>
            </a:r>
            <a:endParaRPr>
              <a:solidFill>
                <a:srgbClr val="F2F2F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aleway"/>
              <a:buNone/>
            </a:pPr>
            <a:r>
              <a:t/>
            </a:r>
            <a:endParaRPr>
              <a:solidFill>
                <a:srgbClr val="F2F2F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aleway"/>
              <a:buNone/>
            </a:pPr>
            <a:r>
              <a:t/>
            </a:r>
            <a:endParaRPr>
              <a:solidFill>
                <a:srgbClr val="F2F2F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aleway"/>
              <a:buNone/>
            </a:pPr>
            <a:r>
              <a:t/>
            </a:r>
            <a:endParaRPr/>
          </a:p>
        </p:txBody>
      </p:sp>
      <p:pic>
        <p:nvPicPr>
          <p:cNvPr id="184" name="Google Shape;18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4115" y="411480"/>
            <a:ext cx="1131570" cy="940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2475" y="951050"/>
            <a:ext cx="1427700" cy="116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67775" y="3287700"/>
            <a:ext cx="1427700" cy="14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8"/>
          <p:cNvPicPr preferRelativeResize="0"/>
          <p:nvPr/>
        </p:nvPicPr>
        <p:blipFill rotWithShape="1">
          <a:blip r:embed="rId6">
            <a:alphaModFix/>
          </a:blip>
          <a:srcRect b="-4004" l="0" r="-10180" t="0"/>
          <a:stretch/>
        </p:blipFill>
        <p:spPr>
          <a:xfrm>
            <a:off x="4819900" y="3294550"/>
            <a:ext cx="1446600" cy="13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62075" y="2058450"/>
            <a:ext cx="1293600" cy="12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89850" y="1880250"/>
            <a:ext cx="1370400" cy="15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49538" y="2122794"/>
            <a:ext cx="1723240" cy="116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"/>
          <p:cNvSpPr txBox="1"/>
          <p:nvPr>
            <p:ph type="title"/>
          </p:nvPr>
        </p:nvSpPr>
        <p:spPr>
          <a:xfrm>
            <a:off x="3410399" y="182925"/>
            <a:ext cx="2323200" cy="8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br>
              <a:rPr lang="en-IN" sz="3600"/>
            </a:br>
            <a:endParaRPr sz="3600"/>
          </a:p>
        </p:txBody>
      </p:sp>
      <p:pic>
        <p:nvPicPr>
          <p:cNvPr id="196" name="Google Shape;19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8260" y="287655"/>
            <a:ext cx="1131570" cy="940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375" y="1334350"/>
            <a:ext cx="4391273" cy="183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813" y="3276212"/>
            <a:ext cx="3824650" cy="146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5025" y="1166175"/>
            <a:ext cx="2728250" cy="233317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9"/>
          <p:cNvSpPr txBox="1"/>
          <p:nvPr/>
        </p:nvSpPr>
        <p:spPr>
          <a:xfrm>
            <a:off x="499900" y="751100"/>
            <a:ext cx="6398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User- Admin Login &amp; Registration </a:t>
            </a:r>
            <a:endParaRPr b="1" sz="2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/>
          <p:nvPr>
            <p:ph type="title"/>
          </p:nvPr>
        </p:nvSpPr>
        <p:spPr>
          <a:xfrm>
            <a:off x="442875" y="287650"/>
            <a:ext cx="49062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Admin- Edit Passenger</a:t>
            </a:r>
            <a:endParaRPr sz="3600">
              <a:solidFill>
                <a:schemeClr val="lt1"/>
              </a:solidFill>
            </a:endParaRPr>
          </a:p>
        </p:txBody>
      </p:sp>
      <p:pic>
        <p:nvPicPr>
          <p:cNvPr id="206" name="Google Shape;20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8260" y="287655"/>
            <a:ext cx="1131570" cy="940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275" y="1370338"/>
            <a:ext cx="3714215" cy="151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9300" y="1228075"/>
            <a:ext cx="4600517" cy="16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0"/>
          <p:cNvSpPr txBox="1"/>
          <p:nvPr/>
        </p:nvSpPr>
        <p:spPr>
          <a:xfrm>
            <a:off x="8398450" y="3777075"/>
            <a:ext cx="639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0" name="Google Shape;21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18838" y="3026100"/>
            <a:ext cx="4906332" cy="16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E2E5EC"/>
      </a:lt2>
      <a:accent1>
        <a:srgbClr val="6486DB"/>
      </a:accent1>
      <a:accent2>
        <a:srgbClr val="A9BCEB"/>
      </a:accent2>
      <a:accent3>
        <a:srgbClr val="274181"/>
      </a:accent3>
      <a:accent4>
        <a:srgbClr val="93D9EE"/>
      </a:accent4>
      <a:accent5>
        <a:srgbClr val="4FB5D5"/>
      </a:accent5>
      <a:accent6>
        <a:srgbClr val="266E85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